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5"/>
    <p:sldMasterId id="2147483671" r:id="rId6"/>
    <p:sldMasterId id="2147483669" r:id="rId7"/>
    <p:sldMasterId id="2147483665" r:id="rId8"/>
  </p:sldMasterIdLst>
  <p:notesMasterIdLst>
    <p:notesMasterId r:id="rId22"/>
  </p:notesMasterIdLst>
  <p:sldIdLst>
    <p:sldId id="257" r:id="rId9"/>
    <p:sldId id="258" r:id="rId10"/>
    <p:sldId id="260" r:id="rId11"/>
    <p:sldId id="261" r:id="rId12"/>
    <p:sldId id="262" r:id="rId13"/>
    <p:sldId id="263" r:id="rId14"/>
    <p:sldId id="264" r:id="rId15"/>
    <p:sldId id="265" r:id="rId16"/>
    <p:sldId id="276" r:id="rId17"/>
    <p:sldId id="259" r:id="rId18"/>
    <p:sldId id="267" r:id="rId19"/>
    <p:sldId id="268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ybro, Erica" initials="NE" lastIdx="7" clrIdx="0">
    <p:extLst>
      <p:ext uri="{19B8F6BF-5375-455C-9EA6-DF929625EA0E}">
        <p15:presenceInfo xmlns:p15="http://schemas.microsoft.com/office/powerpoint/2012/main" userId="S::N101079@icf.com::1492e0a9-8f05-4098-a64e-a6e438108755" providerId="AD"/>
      </p:ext>
    </p:extLst>
  </p:cmAuthor>
  <p:cmAuthor id="2" name="Zweimueller, Sally" initials="ZS" lastIdx="4" clrIdx="1">
    <p:extLst>
      <p:ext uri="{19B8F6BF-5375-455C-9EA6-DF929625EA0E}">
        <p15:presenceInfo xmlns:p15="http://schemas.microsoft.com/office/powerpoint/2012/main" userId="S::29996@icf.com::f649569d-8ee2-4724-a3fd-8ef967560e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282E"/>
    <a:srgbClr val="BA5427"/>
    <a:srgbClr val="D66C2D"/>
    <a:srgbClr val="735A23"/>
    <a:srgbClr val="EEBF32"/>
    <a:srgbClr val="B96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2FC01F-2009-42F1-98B3-DC24E513B94B}" v="21" dt="2020-03-12T13:17:52.3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45" autoAdjust="0"/>
    <p:restoredTop sz="86558" autoAdjust="0"/>
  </p:normalViewPr>
  <p:slideViewPr>
    <p:cSldViewPr snapToGrid="0">
      <p:cViewPr varScale="1">
        <p:scale>
          <a:sx n="71" d="100"/>
          <a:sy n="71" d="100"/>
        </p:scale>
        <p:origin x="12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Zweimueller" userId="f649569d-8ee2-4724-a3fd-8ef967560e44" providerId="ADAL" clId="{1860D207-C10B-4849-81AD-CD557B004A8E}"/>
    <pc:docChg chg="custSel modSld">
      <pc:chgData name="Sally Zweimueller" userId="f649569d-8ee2-4724-a3fd-8ef967560e44" providerId="ADAL" clId="{1860D207-C10B-4849-81AD-CD557B004A8E}" dt="2019-12-02T20:02:08.995" v="8" actId="14100"/>
      <pc:docMkLst>
        <pc:docMk/>
      </pc:docMkLst>
      <pc:sldChg chg="delCm">
        <pc:chgData name="Sally Zweimueller" userId="f649569d-8ee2-4724-a3fd-8ef967560e44" providerId="ADAL" clId="{1860D207-C10B-4849-81AD-CD557B004A8E}" dt="2019-12-02T20:01:18.216" v="0" actId="1592"/>
        <pc:sldMkLst>
          <pc:docMk/>
          <pc:sldMk cId="1289625166" sldId="257"/>
        </pc:sldMkLst>
      </pc:sldChg>
      <pc:sldChg chg="modSp">
        <pc:chgData name="Sally Zweimueller" userId="f649569d-8ee2-4724-a3fd-8ef967560e44" providerId="ADAL" clId="{1860D207-C10B-4849-81AD-CD557B004A8E}" dt="2019-12-02T20:02:08.995" v="8" actId="14100"/>
        <pc:sldMkLst>
          <pc:docMk/>
          <pc:sldMk cId="2985193522" sldId="258"/>
        </pc:sldMkLst>
        <pc:spChg chg="mod">
          <ac:chgData name="Sally Zweimueller" userId="f649569d-8ee2-4724-a3fd-8ef967560e44" providerId="ADAL" clId="{1860D207-C10B-4849-81AD-CD557B004A8E}" dt="2019-12-02T20:02:08.995" v="8" actId="14100"/>
          <ac:spMkLst>
            <pc:docMk/>
            <pc:sldMk cId="2985193522" sldId="258"/>
            <ac:spMk id="3" creationId="{00000000-0000-0000-0000-000000000000}"/>
          </ac:spMkLst>
        </pc:spChg>
        <pc:spChg chg="mod">
          <ac:chgData name="Sally Zweimueller" userId="f649569d-8ee2-4724-a3fd-8ef967560e44" providerId="ADAL" clId="{1860D207-C10B-4849-81AD-CD557B004A8E}" dt="2019-12-02T20:02:05.507" v="7" actId="1076"/>
          <ac:spMkLst>
            <pc:docMk/>
            <pc:sldMk cId="2985193522" sldId="258"/>
            <ac:spMk id="4" creationId="{00000000-0000-0000-0000-000000000000}"/>
          </ac:spMkLst>
        </pc:spChg>
        <pc:picChg chg="mod">
          <ac:chgData name="Sally Zweimueller" userId="f649569d-8ee2-4724-a3fd-8ef967560e44" providerId="ADAL" clId="{1860D207-C10B-4849-81AD-CD557B004A8E}" dt="2019-12-02T20:02:02.340" v="6" actId="1076"/>
          <ac:picMkLst>
            <pc:docMk/>
            <pc:sldMk cId="2985193522" sldId="258"/>
            <ac:picMk id="2" creationId="{00000000-0000-0000-0000-000000000000}"/>
          </ac:picMkLst>
        </pc:picChg>
      </pc:sldChg>
    </pc:docChg>
  </pc:docChgLst>
  <pc:docChgLst>
    <pc:chgData name="Zweimueller, Sally" userId="f649569d-8ee2-4724-a3fd-8ef967560e44" providerId="ADAL" clId="{3C2FC01F-2009-42F1-98B3-DC24E513B94B}"/>
    <pc:docChg chg="custSel modSld">
      <pc:chgData name="Zweimueller, Sally" userId="f649569d-8ee2-4724-a3fd-8ef967560e44" providerId="ADAL" clId="{3C2FC01F-2009-42F1-98B3-DC24E513B94B}" dt="2020-03-12T13:17:52.328" v="58" actId="207"/>
      <pc:docMkLst>
        <pc:docMk/>
      </pc:docMkLst>
      <pc:sldChg chg="modSp">
        <pc:chgData name="Zweimueller, Sally" userId="f649569d-8ee2-4724-a3fd-8ef967560e44" providerId="ADAL" clId="{3C2FC01F-2009-42F1-98B3-DC24E513B94B}" dt="2020-03-12T13:09:37.176" v="2" actId="14100"/>
        <pc:sldMkLst>
          <pc:docMk/>
          <pc:sldMk cId="2985193522" sldId="258"/>
        </pc:sldMkLst>
        <pc:spChg chg="mod">
          <ac:chgData name="Zweimueller, Sally" userId="f649569d-8ee2-4724-a3fd-8ef967560e44" providerId="ADAL" clId="{3C2FC01F-2009-42F1-98B3-DC24E513B94B}" dt="2020-03-12T13:09:37.176" v="2" actId="14100"/>
          <ac:spMkLst>
            <pc:docMk/>
            <pc:sldMk cId="2985193522" sldId="258"/>
            <ac:spMk id="3" creationId="{00000000-0000-0000-0000-000000000000}"/>
          </ac:spMkLst>
        </pc:spChg>
      </pc:sldChg>
      <pc:sldChg chg="modSp mod">
        <pc:chgData name="Zweimueller, Sally" userId="f649569d-8ee2-4724-a3fd-8ef967560e44" providerId="ADAL" clId="{3C2FC01F-2009-42F1-98B3-DC24E513B94B}" dt="2020-03-12T13:12:06.832" v="38" actId="1076"/>
        <pc:sldMkLst>
          <pc:docMk/>
          <pc:sldMk cId="1676447535" sldId="262"/>
        </pc:sldMkLst>
        <pc:spChg chg="mod">
          <ac:chgData name="Zweimueller, Sally" userId="f649569d-8ee2-4724-a3fd-8ef967560e44" providerId="ADAL" clId="{3C2FC01F-2009-42F1-98B3-DC24E513B94B}" dt="2020-03-12T13:12:06.832" v="38" actId="1076"/>
          <ac:spMkLst>
            <pc:docMk/>
            <pc:sldMk cId="1676447535" sldId="262"/>
            <ac:spMk id="3" creationId="{00000000-0000-0000-0000-000000000000}"/>
          </ac:spMkLst>
        </pc:spChg>
        <pc:graphicFrameChg chg="mod">
          <ac:chgData name="Zweimueller, Sally" userId="f649569d-8ee2-4724-a3fd-8ef967560e44" providerId="ADAL" clId="{3C2FC01F-2009-42F1-98B3-DC24E513B94B}" dt="2020-03-12T13:10:43.075" v="4"/>
          <ac:graphicFrameMkLst>
            <pc:docMk/>
            <pc:sldMk cId="1676447535" sldId="262"/>
            <ac:graphicFrameMk id="7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3C2FC01F-2009-42F1-98B3-DC24E513B94B}" dt="2020-03-12T13:14:12.343" v="46" actId="2085"/>
        <pc:sldMkLst>
          <pc:docMk/>
          <pc:sldMk cId="1789523886" sldId="264"/>
        </pc:sldMkLst>
        <pc:graphicFrameChg chg="mod">
          <ac:chgData name="Zweimueller, Sally" userId="f649569d-8ee2-4724-a3fd-8ef967560e44" providerId="ADAL" clId="{3C2FC01F-2009-42F1-98B3-DC24E513B94B}" dt="2020-03-12T13:14:12.343" v="46" actId="2085"/>
          <ac:graphicFrameMkLst>
            <pc:docMk/>
            <pc:sldMk cId="1789523886" sldId="264"/>
            <ac:graphicFrameMk id="10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3C2FC01F-2009-42F1-98B3-DC24E513B94B}" dt="2020-03-12T13:17:52.328" v="58" actId="207"/>
        <pc:sldMkLst>
          <pc:docMk/>
          <pc:sldMk cId="3022579969" sldId="267"/>
        </pc:sldMkLst>
        <pc:graphicFrameChg chg="mod">
          <ac:chgData name="Zweimueller, Sally" userId="f649569d-8ee2-4724-a3fd-8ef967560e44" providerId="ADAL" clId="{3C2FC01F-2009-42F1-98B3-DC24E513B94B}" dt="2020-03-12T13:17:52.328" v="58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3C2FC01F-2009-42F1-98B3-DC24E513B94B}" dt="2020-03-12T13:16:08.188" v="47" actId="207"/>
        <pc:sldMkLst>
          <pc:docMk/>
          <pc:sldMk cId="817098198" sldId="276"/>
        </pc:sldMkLst>
        <pc:graphicFrameChg chg="modGraphic">
          <ac:chgData name="Zweimueller, Sally" userId="f649569d-8ee2-4724-a3fd-8ef967560e44" providerId="ADAL" clId="{3C2FC01F-2009-42F1-98B3-DC24E513B94B}" dt="2020-03-12T13:16:08.188" v="47" actId="207"/>
          <ac:graphicFrameMkLst>
            <pc:docMk/>
            <pc:sldMk cId="817098198" sldId="276"/>
            <ac:graphicFrameMk id="6" creationId="{00000000-0000-0000-0000-000000000000}"/>
          </ac:graphicFrameMkLst>
        </pc:graphicFrameChg>
      </pc:sldChg>
    </pc:docChg>
  </pc:docChgLst>
  <pc:docChgLst>
    <pc:chgData name="Zweimueller, Sally" userId="f649569d-8ee2-4724-a3fd-8ef967560e44" providerId="ADAL" clId="{1860D207-C10B-4849-81AD-CD557B004A8E}"/>
    <pc:docChg chg="undo custSel modSld">
      <pc:chgData name="Zweimueller, Sally" userId="f649569d-8ee2-4724-a3fd-8ef967560e44" providerId="ADAL" clId="{1860D207-C10B-4849-81AD-CD557B004A8E}" dt="2019-12-04T14:21:16.299" v="53" actId="1592"/>
      <pc:docMkLst>
        <pc:docMk/>
      </pc:docMkLst>
      <pc:sldChg chg="modSp">
        <pc:chgData name="Zweimueller, Sally" userId="f649569d-8ee2-4724-a3fd-8ef967560e44" providerId="ADAL" clId="{1860D207-C10B-4849-81AD-CD557B004A8E}" dt="2019-12-04T14:17:10.152" v="3" actId="14100"/>
        <pc:sldMkLst>
          <pc:docMk/>
          <pc:sldMk cId="2985193522" sldId="258"/>
        </pc:sldMkLst>
        <pc:spChg chg="mod">
          <ac:chgData name="Zweimueller, Sally" userId="f649569d-8ee2-4724-a3fd-8ef967560e44" providerId="ADAL" clId="{1860D207-C10B-4849-81AD-CD557B004A8E}" dt="2019-12-04T14:17:10.152" v="3" actId="14100"/>
          <ac:spMkLst>
            <pc:docMk/>
            <pc:sldMk cId="2985193522" sldId="258"/>
            <ac:spMk id="3" creationId="{00000000-0000-0000-0000-000000000000}"/>
          </ac:spMkLst>
        </pc:spChg>
        <pc:picChg chg="mod">
          <ac:chgData name="Zweimueller, Sally" userId="f649569d-8ee2-4724-a3fd-8ef967560e44" providerId="ADAL" clId="{1860D207-C10B-4849-81AD-CD557B004A8E}" dt="2019-12-04T14:17:02.351" v="0" actId="1076"/>
          <ac:picMkLst>
            <pc:docMk/>
            <pc:sldMk cId="2985193522" sldId="258"/>
            <ac:picMk id="2" creationId="{00000000-0000-0000-0000-000000000000}"/>
          </ac:picMkLst>
        </pc:picChg>
      </pc:sldChg>
      <pc:sldChg chg="modSp delCm">
        <pc:chgData name="Zweimueller, Sally" userId="f649569d-8ee2-4724-a3fd-8ef967560e44" providerId="ADAL" clId="{1860D207-C10B-4849-81AD-CD557B004A8E}" dt="2019-12-04T14:17:20.203" v="10" actId="1592"/>
        <pc:sldMkLst>
          <pc:docMk/>
          <pc:sldMk cId="1776660266" sldId="260"/>
        </pc:sldMkLst>
        <pc:spChg chg="mod">
          <ac:chgData name="Zweimueller, Sally" userId="f649569d-8ee2-4724-a3fd-8ef967560e44" providerId="ADAL" clId="{1860D207-C10B-4849-81AD-CD557B004A8E}" dt="2019-12-04T14:17:17.565" v="9" actId="20577"/>
          <ac:spMkLst>
            <pc:docMk/>
            <pc:sldMk cId="1776660266" sldId="260"/>
            <ac:spMk id="2" creationId="{00000000-0000-0000-0000-000000000000}"/>
          </ac:spMkLst>
        </pc:spChg>
      </pc:sldChg>
      <pc:sldChg chg="modSp mod delCm modNotesTx">
        <pc:chgData name="Zweimueller, Sally" userId="f649569d-8ee2-4724-a3fd-8ef967560e44" providerId="ADAL" clId="{1860D207-C10B-4849-81AD-CD557B004A8E}" dt="2019-12-04T14:20:38.444" v="51"/>
        <pc:sldMkLst>
          <pc:docMk/>
          <pc:sldMk cId="1789523886" sldId="264"/>
        </pc:sldMkLst>
        <pc:graphicFrameChg chg="mod">
          <ac:chgData name="Zweimueller, Sally" userId="f649569d-8ee2-4724-a3fd-8ef967560e44" providerId="ADAL" clId="{1860D207-C10B-4849-81AD-CD557B004A8E}" dt="2019-12-04T14:20:38.444" v="51"/>
          <ac:graphicFrameMkLst>
            <pc:docMk/>
            <pc:sldMk cId="1789523886" sldId="264"/>
            <ac:graphicFrameMk id="10" creationId="{00000000-0000-0000-0000-000000000000}"/>
          </ac:graphicFrameMkLst>
        </pc:graphicFrameChg>
      </pc:sldChg>
      <pc:sldChg chg="delSp delCm">
        <pc:chgData name="Zweimueller, Sally" userId="f649569d-8ee2-4724-a3fd-8ef967560e44" providerId="ADAL" clId="{1860D207-C10B-4849-81AD-CD557B004A8E}" dt="2019-12-04T14:21:16.299" v="53" actId="1592"/>
        <pc:sldMkLst>
          <pc:docMk/>
          <pc:sldMk cId="3022579969" sldId="267"/>
        </pc:sldMkLst>
        <pc:spChg chg="del">
          <ac:chgData name="Zweimueller, Sally" userId="f649569d-8ee2-4724-a3fd-8ef967560e44" providerId="ADAL" clId="{1860D207-C10B-4849-81AD-CD557B004A8E}" dt="2019-12-04T14:21:14.219" v="52" actId="478"/>
          <ac:spMkLst>
            <pc:docMk/>
            <pc:sldMk cId="3022579969" sldId="267"/>
            <ac:spMk id="5" creationId="{00000000-0000-0000-0000-000000000000}"/>
          </ac:spMkLst>
        </pc:spChg>
      </pc:sldChg>
    </pc:docChg>
  </pc:docChgLst>
  <pc:docChgLst>
    <pc:chgData name="Zweimueller, Sally" userId="f649569d-8ee2-4724-a3fd-8ef967560e44" providerId="ADAL" clId="{8284CDE7-E790-477C-B232-D10538C76B22}"/>
    <pc:docChg chg="undo custSel modSld addSection delSection">
      <pc:chgData name="Zweimueller, Sally" userId="f649569d-8ee2-4724-a3fd-8ef967560e44" providerId="ADAL" clId="{8284CDE7-E790-477C-B232-D10538C76B22}" dt="2019-11-25T18:43:05.790" v="100"/>
      <pc:docMkLst>
        <pc:docMk/>
      </pc:docMkLst>
      <pc:sldChg chg="addCm modCm">
        <pc:chgData name="Zweimueller, Sally" userId="f649569d-8ee2-4724-a3fd-8ef967560e44" providerId="ADAL" clId="{8284CDE7-E790-477C-B232-D10538C76B22}" dt="2019-11-25T18:43:05.790" v="100"/>
        <pc:sldMkLst>
          <pc:docMk/>
          <pc:sldMk cId="1289625166" sldId="257"/>
        </pc:sldMkLst>
      </pc:sldChg>
      <pc:sldChg chg="modSp">
        <pc:chgData name="Zweimueller, Sally" userId="f649569d-8ee2-4724-a3fd-8ef967560e44" providerId="ADAL" clId="{8284CDE7-E790-477C-B232-D10538C76B22}" dt="2019-11-25T18:21:52.899" v="5" actId="14100"/>
        <pc:sldMkLst>
          <pc:docMk/>
          <pc:sldMk cId="2985193522" sldId="258"/>
        </pc:sldMkLst>
        <pc:spChg chg="mod">
          <ac:chgData name="Zweimueller, Sally" userId="f649569d-8ee2-4724-a3fd-8ef967560e44" providerId="ADAL" clId="{8284CDE7-E790-477C-B232-D10538C76B22}" dt="2019-11-25T18:21:52.899" v="5" actId="14100"/>
          <ac:spMkLst>
            <pc:docMk/>
            <pc:sldMk cId="2985193522" sldId="258"/>
            <ac:spMk id="3" creationId="{00000000-0000-0000-0000-000000000000}"/>
          </ac:spMkLst>
        </pc:spChg>
        <pc:picChg chg="mod">
          <ac:chgData name="Zweimueller, Sally" userId="f649569d-8ee2-4724-a3fd-8ef967560e44" providerId="ADAL" clId="{8284CDE7-E790-477C-B232-D10538C76B22}" dt="2019-11-25T18:21:39.432" v="0" actId="208"/>
          <ac:picMkLst>
            <pc:docMk/>
            <pc:sldMk cId="2985193522" sldId="258"/>
            <ac:picMk id="2" creationId="{00000000-0000-0000-0000-000000000000}"/>
          </ac:picMkLst>
        </pc:picChg>
      </pc:sldChg>
      <pc:sldChg chg="modSp">
        <pc:chgData name="Zweimueller, Sally" userId="f649569d-8ee2-4724-a3fd-8ef967560e44" providerId="ADAL" clId="{8284CDE7-E790-477C-B232-D10538C76B22}" dt="2019-11-25T18:39:42.403" v="80" actId="14100"/>
        <pc:sldMkLst>
          <pc:docMk/>
          <pc:sldMk cId="3025627693" sldId="259"/>
        </pc:sldMkLst>
        <pc:spChg chg="mod">
          <ac:chgData name="Zweimueller, Sally" userId="f649569d-8ee2-4724-a3fd-8ef967560e44" providerId="ADAL" clId="{8284CDE7-E790-477C-B232-D10538C76B22}" dt="2019-11-25T18:39:32.504" v="78" actId="14100"/>
          <ac:spMkLst>
            <pc:docMk/>
            <pc:sldMk cId="3025627693" sldId="259"/>
            <ac:spMk id="3" creationId="{00000000-0000-0000-0000-000000000000}"/>
          </ac:spMkLst>
        </pc:spChg>
        <pc:spChg chg="mod">
          <ac:chgData name="Zweimueller, Sally" userId="f649569d-8ee2-4724-a3fd-8ef967560e44" providerId="ADAL" clId="{8284CDE7-E790-477C-B232-D10538C76B22}" dt="2019-11-25T18:39:42.403" v="80" actId="14100"/>
          <ac:spMkLst>
            <pc:docMk/>
            <pc:sldMk cId="3025627693" sldId="259"/>
            <ac:spMk id="4" creationId="{00000000-0000-0000-0000-000000000000}"/>
          </ac:spMkLst>
        </pc:spChg>
        <pc:picChg chg="mod">
          <ac:chgData name="Zweimueller, Sally" userId="f649569d-8ee2-4724-a3fd-8ef967560e44" providerId="ADAL" clId="{8284CDE7-E790-477C-B232-D10538C76B22}" dt="2019-11-25T18:39:38.374" v="79" actId="1076"/>
          <ac:picMkLst>
            <pc:docMk/>
            <pc:sldMk cId="3025627693" sldId="259"/>
            <ac:picMk id="6" creationId="{00000000-0000-0000-0000-000000000000}"/>
          </ac:picMkLst>
        </pc:picChg>
      </pc:sldChg>
      <pc:sldChg chg="addCm modCm">
        <pc:chgData name="Zweimueller, Sally" userId="f649569d-8ee2-4724-a3fd-8ef967560e44" providerId="ADAL" clId="{8284CDE7-E790-477C-B232-D10538C76B22}" dt="2019-11-25T18:22:08.877" v="7"/>
        <pc:sldMkLst>
          <pc:docMk/>
          <pc:sldMk cId="1776660266" sldId="260"/>
        </pc:sldMkLst>
      </pc:sldChg>
      <pc:sldChg chg="modSp mod">
        <pc:chgData name="Zweimueller, Sally" userId="f649569d-8ee2-4724-a3fd-8ef967560e44" providerId="ADAL" clId="{8284CDE7-E790-477C-B232-D10538C76B22}" dt="2019-11-25T18:41:19.543" v="92" actId="27918"/>
        <pc:sldMkLst>
          <pc:docMk/>
          <pc:sldMk cId="2912614424" sldId="261"/>
        </pc:sldMkLst>
        <pc:graphicFrameChg chg="mod">
          <ac:chgData name="Zweimueller, Sally" userId="f649569d-8ee2-4724-a3fd-8ef967560e44" providerId="ADAL" clId="{8284CDE7-E790-477C-B232-D10538C76B22}" dt="2019-11-25T18:24:51.947" v="20" actId="207"/>
          <ac:graphicFrameMkLst>
            <pc:docMk/>
            <pc:sldMk cId="2912614424" sldId="261"/>
            <ac:graphicFrameMk id="8" creationId="{00000000-0000-0000-0000-000000000000}"/>
          </ac:graphicFrameMkLst>
        </pc:graphicFrameChg>
      </pc:sldChg>
      <pc:sldChg chg="modSp mod">
        <pc:chgData name="Zweimueller, Sally" userId="f649569d-8ee2-4724-a3fd-8ef967560e44" providerId="ADAL" clId="{8284CDE7-E790-477C-B232-D10538C76B22}" dt="2019-11-25T18:41:12.651" v="90" actId="27918"/>
        <pc:sldMkLst>
          <pc:docMk/>
          <pc:sldMk cId="1676447535" sldId="262"/>
        </pc:sldMkLst>
        <pc:graphicFrameChg chg="mod">
          <ac:chgData name="Zweimueller, Sally" userId="f649569d-8ee2-4724-a3fd-8ef967560e44" providerId="ADAL" clId="{8284CDE7-E790-477C-B232-D10538C76B22}" dt="2019-11-25T18:25:56.395" v="26" actId="207"/>
          <ac:graphicFrameMkLst>
            <pc:docMk/>
            <pc:sldMk cId="1676447535" sldId="262"/>
            <ac:graphicFrameMk id="7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8284CDE7-E790-477C-B232-D10538C76B22}" dt="2019-11-25T18:26:50.273" v="28" actId="14100"/>
        <pc:sldMkLst>
          <pc:docMk/>
          <pc:sldMk cId="2336684395" sldId="263"/>
        </pc:sldMkLst>
        <pc:graphicFrameChg chg="mod">
          <ac:chgData name="Zweimueller, Sally" userId="f649569d-8ee2-4724-a3fd-8ef967560e44" providerId="ADAL" clId="{8284CDE7-E790-477C-B232-D10538C76B22}" dt="2019-11-25T18:26:50.273" v="28" actId="14100"/>
          <ac:graphicFrameMkLst>
            <pc:docMk/>
            <pc:sldMk cId="2336684395" sldId="263"/>
            <ac:graphicFrameMk id="7" creationId="{00000000-0000-0000-0000-000000000000}"/>
          </ac:graphicFrameMkLst>
        </pc:graphicFrameChg>
      </pc:sldChg>
      <pc:sldChg chg="modSp addCm modCm">
        <pc:chgData name="Zweimueller, Sally" userId="f649569d-8ee2-4724-a3fd-8ef967560e44" providerId="ADAL" clId="{8284CDE7-E790-477C-B232-D10538C76B22}" dt="2019-11-25T18:35:34.121" v="38"/>
        <pc:sldMkLst>
          <pc:docMk/>
          <pc:sldMk cId="1789523886" sldId="264"/>
        </pc:sldMkLst>
        <pc:spChg chg="mod">
          <ac:chgData name="Zweimueller, Sally" userId="f649569d-8ee2-4724-a3fd-8ef967560e44" providerId="ADAL" clId="{8284CDE7-E790-477C-B232-D10538C76B22}" dt="2019-11-25T18:24:12.305" v="16" actId="14100"/>
          <ac:spMkLst>
            <pc:docMk/>
            <pc:sldMk cId="1789523886" sldId="264"/>
            <ac:spMk id="2" creationId="{00000000-0000-0000-0000-000000000000}"/>
          </ac:spMkLst>
        </pc:spChg>
        <pc:spChg chg="mod">
          <ac:chgData name="Zweimueller, Sally" userId="f649569d-8ee2-4724-a3fd-8ef967560e44" providerId="ADAL" clId="{8284CDE7-E790-477C-B232-D10538C76B22}" dt="2019-11-25T18:24:15.393" v="17" actId="1076"/>
          <ac:spMkLst>
            <pc:docMk/>
            <pc:sldMk cId="1789523886" sldId="264"/>
            <ac:spMk id="4" creationId="{00000000-0000-0000-0000-000000000000}"/>
          </ac:spMkLst>
        </pc:spChg>
        <pc:graphicFrameChg chg="mod">
          <ac:chgData name="Zweimueller, Sally" userId="f649569d-8ee2-4724-a3fd-8ef967560e44" providerId="ADAL" clId="{8284CDE7-E790-477C-B232-D10538C76B22}" dt="2019-11-25T18:28:03.514" v="35"/>
          <ac:graphicFrameMkLst>
            <pc:docMk/>
            <pc:sldMk cId="1789523886" sldId="264"/>
            <ac:graphicFrameMk id="10" creationId="{00000000-0000-0000-0000-000000000000}"/>
          </ac:graphicFrameMkLst>
        </pc:graphicFrameChg>
      </pc:sldChg>
      <pc:sldChg chg="modSp mod addCm modCm">
        <pc:chgData name="Zweimueller, Sally" userId="f649569d-8ee2-4724-a3fd-8ef967560e44" providerId="ADAL" clId="{8284CDE7-E790-477C-B232-D10538C76B22}" dt="2019-11-25T18:41:41.030" v="94" actId="14100"/>
        <pc:sldMkLst>
          <pc:docMk/>
          <pc:sldMk cId="3022579969" sldId="267"/>
        </pc:sldMkLst>
        <pc:graphicFrameChg chg="mod">
          <ac:chgData name="Zweimueller, Sally" userId="f649569d-8ee2-4724-a3fd-8ef967560e44" providerId="ADAL" clId="{8284CDE7-E790-477C-B232-D10538C76B22}" dt="2019-11-25T18:41:41.030" v="94" actId="14100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8284CDE7-E790-477C-B232-D10538C76B22}" dt="2019-11-25T18:42:05.096" v="97" actId="14100"/>
        <pc:sldMkLst>
          <pc:docMk/>
          <pc:sldMk cId="2297699607" sldId="268"/>
        </pc:sldMkLst>
        <pc:graphicFrameChg chg="mod">
          <ac:chgData name="Zweimueller, Sally" userId="f649569d-8ee2-4724-a3fd-8ef967560e44" providerId="ADAL" clId="{8284CDE7-E790-477C-B232-D10538C76B22}" dt="2019-11-25T18:42:05.096" v="97" actId="14100"/>
          <ac:graphicFrameMkLst>
            <pc:docMk/>
            <pc:sldMk cId="2297699607" sldId="268"/>
            <ac:graphicFrameMk id="7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8284CDE7-E790-477C-B232-D10538C76B22}" dt="2019-11-25T18:37:33.542" v="71" actId="14734"/>
        <pc:sldMkLst>
          <pc:docMk/>
          <pc:sldMk cId="817098198" sldId="276"/>
        </pc:sldMkLst>
        <pc:graphicFrameChg chg="mod modGraphic">
          <ac:chgData name="Zweimueller, Sally" userId="f649569d-8ee2-4724-a3fd-8ef967560e44" providerId="ADAL" clId="{8284CDE7-E790-477C-B232-D10538C76B22}" dt="2019-11-25T18:37:33.542" v="71" actId="14734"/>
          <ac:graphicFrameMkLst>
            <pc:docMk/>
            <pc:sldMk cId="817098198" sldId="276"/>
            <ac:graphicFrameMk id="6" creationId="{00000000-0000-0000-0000-000000000000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Refugee settlements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76</c:v>
                </c:pt>
                <c:pt idx="1">
                  <c:v>89</c:v>
                </c:pt>
                <c:pt idx="2">
                  <c:v>72</c:v>
                </c:pt>
                <c:pt idx="3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96-417B-BB5C-9652385C227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Unimproved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>
                <c:manualLayout>
                  <c:x val="6.1526633220239796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96-417B-BB5C-9652385C22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Refugee settlements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24</c:v>
                </c:pt>
                <c:pt idx="1">
                  <c:v>11</c:v>
                </c:pt>
                <c:pt idx="2">
                  <c:v>28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96-417B-BB5C-9652385C227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13239232"/>
        <c:axId val="413239624"/>
      </c:barChart>
      <c:catAx>
        <c:axId val="41323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3239624"/>
        <c:crosses val="autoZero"/>
        <c:auto val="1"/>
        <c:lblAlgn val="ctr"/>
        <c:lblOffset val="100"/>
        <c:noMultiLvlLbl val="0"/>
      </c:catAx>
      <c:valAx>
        <c:axId val="413239624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413239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 sanitation</c:v>
                </c:pt>
              </c:strCache>
            </c:strRef>
          </c:tx>
          <c:spPr>
            <a:solidFill>
              <a:srgbClr val="526D40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Refugee settlements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44</c:v>
                </c:pt>
                <c:pt idx="1">
                  <c:v>72</c:v>
                </c:pt>
                <c:pt idx="2">
                  <c:v>34</c:v>
                </c:pt>
                <c:pt idx="3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87-41F9-AEC7-307863EC73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Unimproved facility</c:v>
                </c:pt>
              </c:strCache>
            </c:strRef>
          </c:tx>
          <c:spPr>
            <a:solidFill>
              <a:srgbClr val="EEBF3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Refugee settlements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52</c:v>
                </c:pt>
                <c:pt idx="1">
                  <c:v>27</c:v>
                </c:pt>
                <c:pt idx="2">
                  <c:v>60</c:v>
                </c:pt>
                <c:pt idx="3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87-41F9-AEC7-307863EC73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Open defecation</c:v>
                </c:pt>
              </c:strCache>
            </c:strRef>
          </c:tx>
          <c:spPr>
            <a:solidFill>
              <a:srgbClr val="B4282E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>
                <c:manualLayout>
                  <c:x val="6.8055562998202423E-2"/>
                  <c:y val="2.418379685610640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8B-464A-97E3-ACD80E50BF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Refugee settlements</c:v>
                </c:pt>
              </c:strCache>
            </c:strRef>
          </c:cat>
          <c:val>
            <c:numRef>
              <c:f>Sheet1!$D$2:$D$5</c:f>
              <c:numCache>
                <c:formatCode>0</c:formatCode>
                <c:ptCount val="4"/>
                <c:pt idx="0">
                  <c:v>5</c:v>
                </c:pt>
                <c:pt idx="1">
                  <c:v>2</c:v>
                </c:pt>
                <c:pt idx="2">
                  <c:v>6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87-41F9-AEC7-307863EC738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13236488"/>
        <c:axId val="413237272"/>
      </c:barChart>
      <c:catAx>
        <c:axId val="413236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3237272"/>
        <c:crosses val="autoZero"/>
        <c:auto val="1"/>
        <c:lblAlgn val="ctr"/>
        <c:lblOffset val="100"/>
        <c:noMultiLvlLbl val="0"/>
      </c:catAx>
      <c:valAx>
        <c:axId val="4132372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13236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903502651648592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A884-42CE-B276-FCA903DC0B5A}"/>
              </c:ext>
            </c:extLst>
          </c:dPt>
          <c:dPt>
            <c:idx val="1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884-42CE-B276-FCA903DC0B5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CA5E-4E1A-A6A6-73F0AE7E915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5B8D-4DC6-B69E-2846B17E876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Refugee settlements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41</c:v>
                </c:pt>
                <c:pt idx="1">
                  <c:v>71</c:v>
                </c:pt>
                <c:pt idx="2">
                  <c:v>31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884-42CE-B276-FCA903DC0B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13233744"/>
        <c:axId val="415101296"/>
      </c:barChart>
      <c:catAx>
        <c:axId val="41323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5101296"/>
        <c:crosses val="autoZero"/>
        <c:auto val="1"/>
        <c:lblAlgn val="ctr"/>
        <c:lblOffset val="100"/>
        <c:noMultiLvlLbl val="0"/>
      </c:catAx>
      <c:valAx>
        <c:axId val="41510129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13233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886540237354405"/>
          <c:y val="2.6602176541717048E-2"/>
          <c:w val="0.77113459762645598"/>
          <c:h val="0.973397823458282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Refugee settlements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410-42FE-94A6-21CC61CE45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Motorcycle/scooter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</c:v>
                </c:pt>
                <c:pt idx="1">
                  <c:v>2</c:v>
                </c:pt>
                <c:pt idx="2">
                  <c:v>11</c:v>
                </c:pt>
                <c:pt idx="3">
                  <c:v>15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B2-47F1-85C9-83F1DAE7DA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Motorcycle/scooter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12</c:v>
                </c:pt>
                <c:pt idx="1">
                  <c:v>8</c:v>
                </c:pt>
                <c:pt idx="2">
                  <c:v>36</c:v>
                </c:pt>
                <c:pt idx="3">
                  <c:v>57</c:v>
                </c:pt>
                <c:pt idx="4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B2-47F1-85C9-83F1DAE7DA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Motorcycle/scooter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14</c:v>
                </c:pt>
                <c:pt idx="1">
                  <c:v>50</c:v>
                </c:pt>
                <c:pt idx="2">
                  <c:v>19</c:v>
                </c:pt>
                <c:pt idx="3">
                  <c:v>64</c:v>
                </c:pt>
                <c:pt idx="4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B2-47F1-85C9-83F1DAE7DAE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Motorcycle/scooter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Sheet1!$E$2:$E$6</c:f>
              <c:numCache>
                <c:formatCode>0</c:formatCode>
                <c:ptCount val="5"/>
                <c:pt idx="0">
                  <c:v>13</c:v>
                </c:pt>
                <c:pt idx="1">
                  <c:v>19</c:v>
                </c:pt>
                <c:pt idx="2">
                  <c:v>32</c:v>
                </c:pt>
                <c:pt idx="3">
                  <c:v>59</c:v>
                </c:pt>
                <c:pt idx="4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10-42FE-94A6-21CC61CE457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15101688"/>
        <c:axId val="415102080"/>
      </c:barChart>
      <c:catAx>
        <c:axId val="415101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5102080"/>
        <c:crosses val="autoZero"/>
        <c:auto val="1"/>
        <c:lblAlgn val="ctr"/>
        <c:lblOffset val="100"/>
        <c:noMultiLvlLbl val="0"/>
      </c:catAx>
      <c:valAx>
        <c:axId val="415102080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415101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252194848124653"/>
          <c:y val="0.43334101038314854"/>
          <c:w val="0.2560837478093238"/>
          <c:h val="0.264321070411300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rgbClr val="D66C2D">
                <a:lumMod val="50000"/>
              </a:srgb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Sheet1!$B$2</c:f>
              <c:numCache>
                <c:formatCode>0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3C-411C-A9A1-A3873517F0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rgbClr val="D66C2D">
                <a:lumMod val="75000"/>
              </a:srgb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Sheet1!$C$2</c:f>
              <c:numCache>
                <c:formatCode>0</c:formatCode>
                <c:ptCount val="1"/>
                <c:pt idx="0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3C-411C-A9A1-A3873517F0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 Secondary</c:v>
                </c:pt>
              </c:strCache>
            </c:strRef>
          </c:tx>
          <c:spPr>
            <a:solidFill>
              <a:srgbClr val="D66C2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Sheet1!$D$2</c:f>
              <c:numCache>
                <c:formatCode>0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F3C-411C-A9A1-A3873517F0A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rgbClr val="D66C2D">
                <a:lumMod val="60000"/>
                <a:lumOff val="40000"/>
              </a:srgb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8C61-4C20-A89F-B9A2A52455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Sheet1!$E$2</c:f>
              <c:numCache>
                <c:formatCode>0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F3C-411C-A9A1-A3873517F0A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15100904"/>
        <c:axId val="415103256"/>
      </c:barChart>
      <c:catAx>
        <c:axId val="415100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5103256"/>
        <c:crosses val="autoZero"/>
        <c:auto val="1"/>
        <c:lblAlgn val="ctr"/>
        <c:lblOffset val="100"/>
        <c:noMultiLvlLbl val="0"/>
      </c:catAx>
      <c:valAx>
        <c:axId val="41510325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15100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98452289364783"/>
          <c:y val="0.29863218730065028"/>
          <c:w val="0.32347635840002359"/>
          <c:h val="0.313255577031105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381658305059947E-2"/>
          <c:y val="2.4183796856106408E-3"/>
          <c:w val="0.96616035172886816"/>
          <c:h val="0.908339411019813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E774-4BA8-A8D7-C0C01FABA78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5DC-4D34-9B49-1DA460EC1CD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5DC-4D34-9B49-1DA460EC1CDB}"/>
              </c:ext>
            </c:extLst>
          </c:dPt>
          <c:dPt>
            <c:idx val="3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E22B-4C9E-858C-1A1FBEFBD0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 </c:v>
                </c:pt>
                <c:pt idx="3">
                  <c:v>Refugee settlements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70</c:v>
                </c:pt>
                <c:pt idx="1">
                  <c:v>85</c:v>
                </c:pt>
                <c:pt idx="2">
                  <c:v>64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5DC-4D34-9B49-1DA460EC1C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5104040"/>
        <c:axId val="415103648"/>
      </c:barChart>
      <c:catAx>
        <c:axId val="415104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5103648"/>
        <c:crosses val="autoZero"/>
        <c:auto val="1"/>
        <c:lblAlgn val="ctr"/>
        <c:lblOffset val="100"/>
        <c:noMultiLvlLbl val="0"/>
      </c:catAx>
      <c:valAx>
        <c:axId val="41510364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15104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220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Uganda, 76% of households have access to an improved source of drinking water. 89% of urban households, 72% of rural households and 89% of households in refugee settlements have access to improved water sources.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333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Nationally, 44% of households use an improved sanitation facility. 52% of households use unimproved sanitation. Households in urban areas (72%) are more likely than rural households (34%) to use improved facilities. 59% of households in refugee settlements use an improved sanitation facility.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26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Overall, 4 in 10 households (41%) in Uganda has access to electricity. 71% of urban households but only 31% of rural households have access to electricity. Only 20% of households in refugee settlements have access to electricity.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35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Overall, more than three quarters of households own a mobile phone, 32% own a bicycle, and close to 6 in 10 own a radio. Urban households are more likely than rural households to own a radio (64% versus 57%), television (50% versus 8%), mobile telephone (90% versus 72%).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936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81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59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12%</a:t>
            </a:r>
            <a:r>
              <a:rPr lang="en-US" baseline="0" dirty="0"/>
              <a:t> of women in Uganda have no education. 52% have attended or completed primary school. 29% have gone to secondary school. Only 7% of women have more than secondary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71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7 in 10 women are literate. Literacy is higher in urban areas than rural areas</a:t>
            </a:r>
            <a:r>
              <a:rPr lang="en-US" dirty="0"/>
              <a:t> and in </a:t>
            </a:r>
            <a:r>
              <a:rPr lang="en-US"/>
              <a:t>refugee settlements.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67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2025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602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1842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687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2018-19 Uganda Malaria Indicator Survey (UMIS)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-1" y="1930005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-1" y="4743824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C9A82E3D-BE28-45CE-B0D0-B2E1958F86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65"/>
          <a:stretch/>
        </p:blipFill>
        <p:spPr>
          <a:xfrm>
            <a:off x="0" y="2112886"/>
            <a:ext cx="9144000" cy="263223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72A0EF0-E6B7-4136-9070-97E190270D88}"/>
              </a:ext>
            </a:extLst>
          </p:cNvPr>
          <p:cNvSpPr/>
          <p:nvPr userDrawn="1"/>
        </p:nvSpPr>
        <p:spPr>
          <a:xfrm>
            <a:off x="-2" y="4926704"/>
            <a:ext cx="9144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CA063F-49C6-4745-9887-710FBFC4E796}"/>
              </a:ext>
            </a:extLst>
          </p:cNvPr>
          <p:cNvSpPr/>
          <p:nvPr userDrawn="1"/>
        </p:nvSpPr>
        <p:spPr>
          <a:xfrm>
            <a:off x="0" y="1747125"/>
            <a:ext cx="9144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4EC824C8-9730-4BB5-BE58-0F2E0C4CC80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961" y="2404726"/>
            <a:ext cx="3586077" cy="203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51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1" r:id="rId2"/>
    <p:sldLayoutId id="2147483673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2062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0225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9331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</a:rPr>
              <a:t>Household and Respondent Characteristics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5" y="1114053"/>
            <a:ext cx="2769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>
                <a:solidFill>
                  <a:schemeClr val="bg1"/>
                </a:solidFill>
              </a:rPr>
              <a:t>Follow along on Twitter!  </a:t>
            </a:r>
          </a:p>
          <a:p>
            <a:pPr algn="r"/>
            <a:r>
              <a:rPr lang="en-US" i="1">
                <a:solidFill>
                  <a:schemeClr val="bg1"/>
                </a:solidFill>
              </a:rPr>
              <a:t>#</a:t>
            </a:r>
            <a:r>
              <a:rPr lang="en-US" i="1" err="1">
                <a:solidFill>
                  <a:schemeClr val="bg1"/>
                </a:solidFill>
              </a:rPr>
              <a:t>UgandaMIS</a:t>
            </a:r>
            <a:endParaRPr lang="en-US" i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38FECF-165A-4CBF-8945-A42E2E46C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n-GB" b="1" dirty="0">
                <a:solidFill>
                  <a:schemeClr val="accent4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606858"/>
            <a:ext cx="4957714" cy="3918617"/>
          </a:xfrm>
          <a:prstGeom prst="rect">
            <a:avLst/>
          </a:prstGeo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GB" noProof="0" dirty="0"/>
              <a:t>Household Characteristics</a:t>
            </a:r>
          </a:p>
          <a:p>
            <a:pPr lvl="1">
              <a:buClr>
                <a:schemeClr val="tx1"/>
              </a:buClr>
            </a:pPr>
            <a:r>
              <a:rPr lang="en-GB" noProof="0" dirty="0"/>
              <a:t>Water and sanitation</a:t>
            </a:r>
          </a:p>
          <a:p>
            <a:pPr lvl="1">
              <a:buClr>
                <a:schemeClr val="tx1"/>
              </a:buClr>
            </a:pPr>
            <a:r>
              <a:rPr lang="en-GB" noProof="0" dirty="0"/>
              <a:t>Electricity</a:t>
            </a:r>
          </a:p>
          <a:p>
            <a:pPr lvl="1">
              <a:buClr>
                <a:schemeClr val="tx1"/>
              </a:buClr>
            </a:pPr>
            <a:r>
              <a:rPr lang="en-GB" noProof="0" dirty="0"/>
              <a:t>Ownership of goods</a:t>
            </a:r>
          </a:p>
          <a:p>
            <a:pPr lvl="1">
              <a:buClr>
                <a:schemeClr val="tx1"/>
              </a:buClr>
            </a:pPr>
            <a:r>
              <a:rPr lang="en-GB" noProof="0" dirty="0"/>
              <a:t>Wealth</a:t>
            </a:r>
          </a:p>
          <a:p>
            <a:pPr>
              <a:buClr>
                <a:schemeClr val="tx1"/>
              </a:buClr>
            </a:pPr>
            <a:r>
              <a:rPr lang="en-GB" b="1" noProof="0" dirty="0">
                <a:solidFill>
                  <a:schemeClr val="accent5"/>
                </a:solidFill>
              </a:rPr>
              <a:t>Respondent Characteristics</a:t>
            </a:r>
          </a:p>
          <a:p>
            <a:pPr lvl="1">
              <a:buClr>
                <a:schemeClr val="tx1"/>
              </a:buClr>
            </a:pPr>
            <a:r>
              <a:rPr lang="en-GB" b="1" noProof="0" dirty="0">
                <a:solidFill>
                  <a:schemeClr val="accent5"/>
                </a:solidFill>
              </a:rPr>
              <a:t>Education</a:t>
            </a:r>
          </a:p>
          <a:p>
            <a:pPr lvl="1">
              <a:buClr>
                <a:schemeClr val="tx1"/>
              </a:buClr>
            </a:pPr>
            <a:r>
              <a:rPr lang="en-GB" b="1" noProof="0" dirty="0">
                <a:solidFill>
                  <a:schemeClr val="accent5"/>
                </a:solidFill>
              </a:rPr>
              <a:t>Literacy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99578" y="5258104"/>
            <a:ext cx="3652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aseline="30000" dirty="0"/>
              <a:t>©</a:t>
            </a:r>
            <a:r>
              <a:rPr lang="en-US" sz="1400" dirty="0"/>
              <a:t> 2018 </a:t>
            </a:r>
            <a:r>
              <a:rPr lang="en-US" sz="1400" dirty="0" err="1"/>
              <a:t>Ritah</a:t>
            </a:r>
            <a:r>
              <a:rPr lang="en-US" sz="1400" dirty="0"/>
              <a:t> </a:t>
            </a:r>
            <a:r>
              <a:rPr lang="en-US" sz="1400" dirty="0" err="1"/>
              <a:t>Mwagale</a:t>
            </a:r>
            <a:r>
              <a:rPr lang="en-US" sz="1400" dirty="0"/>
              <a:t>, Courtesy of </a:t>
            </a:r>
            <a:r>
              <a:rPr lang="en-US" sz="1400" dirty="0" err="1"/>
              <a:t>Photoshare</a:t>
            </a:r>
            <a:endParaRPr lang="en-US" sz="1400" baseline="30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9578" y="1606858"/>
            <a:ext cx="3652836" cy="365124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25627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/>
              <a:t>Women’s Education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7082924"/>
              </p:ext>
            </p:extLst>
          </p:nvPr>
        </p:nvGraphicFramePr>
        <p:xfrm>
          <a:off x="1355464" y="1606550"/>
          <a:ext cx="7788536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/>
              <a:t>Percent distribution of women age 15-49</a:t>
            </a:r>
          </a:p>
        </p:txBody>
      </p:sp>
    </p:spTree>
    <p:extLst>
      <p:ext uri="{BB962C8B-B14F-4D97-AF65-F5344CB8AC3E}">
        <p14:creationId xmlns:p14="http://schemas.microsoft.com/office/powerpoint/2010/main" val="3022579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Literacy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3932499"/>
              </p:ext>
            </p:extLst>
          </p:nvPr>
        </p:nvGraphicFramePr>
        <p:xfrm>
          <a:off x="17755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/>
              <a:t>Percent of women age 15-49 who are literate</a:t>
            </a:r>
          </a:p>
        </p:txBody>
      </p:sp>
    </p:spTree>
    <p:extLst>
      <p:ext uri="{BB962C8B-B14F-4D97-AF65-F5344CB8AC3E}">
        <p14:creationId xmlns:p14="http://schemas.microsoft.com/office/powerpoint/2010/main" val="2297699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b="1" noProof="0" dirty="0">
                <a:solidFill>
                  <a:schemeClr val="accent5"/>
                </a:solidFill>
              </a:rPr>
              <a:t>76%</a:t>
            </a:r>
            <a:r>
              <a:rPr lang="en-GB" sz="3200" b="1" noProof="0">
                <a:solidFill>
                  <a:schemeClr val="accent4"/>
                </a:solidFill>
              </a:rPr>
              <a:t> </a:t>
            </a:r>
            <a:r>
              <a:rPr lang="en-GB" sz="3200" noProof="0"/>
              <a:t>of households have access to an </a:t>
            </a:r>
            <a:r>
              <a:rPr lang="en-GB" sz="3200" b="1" noProof="0" dirty="0">
                <a:solidFill>
                  <a:schemeClr val="accent5"/>
                </a:solidFill>
              </a:rPr>
              <a:t>improved water source</a:t>
            </a:r>
            <a:r>
              <a:rPr lang="en-GB" sz="3200" noProof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b="1" noProof="0" dirty="0">
                <a:solidFill>
                  <a:schemeClr val="accent5"/>
                </a:solidFill>
              </a:rPr>
              <a:t>44%</a:t>
            </a:r>
            <a:r>
              <a:rPr lang="en-GB" sz="3200" b="1" noProof="0">
                <a:solidFill>
                  <a:schemeClr val="accent4"/>
                </a:solidFill>
              </a:rPr>
              <a:t> </a:t>
            </a:r>
            <a:r>
              <a:rPr lang="en-GB" sz="3200" noProof="0"/>
              <a:t>of households use </a:t>
            </a:r>
            <a:r>
              <a:rPr lang="en-GB" sz="3200" b="1" noProof="0" dirty="0">
                <a:solidFill>
                  <a:schemeClr val="accent5"/>
                </a:solidFill>
              </a:rPr>
              <a:t>improved sanitation facilities</a:t>
            </a:r>
            <a:r>
              <a:rPr lang="en-GB" sz="3200" noProof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b="1" noProof="0" dirty="0">
                <a:solidFill>
                  <a:schemeClr val="accent5"/>
                </a:solidFill>
              </a:rPr>
              <a:t>41%</a:t>
            </a:r>
            <a:r>
              <a:rPr lang="en-GB" sz="3200" b="1" noProof="0">
                <a:solidFill>
                  <a:schemeClr val="accent4"/>
                </a:solidFill>
              </a:rPr>
              <a:t> </a:t>
            </a:r>
            <a:r>
              <a:rPr lang="en-GB" sz="3200" noProof="0"/>
              <a:t>of households have </a:t>
            </a:r>
            <a:r>
              <a:rPr lang="en-GB" sz="3200" b="1" noProof="0" dirty="0">
                <a:solidFill>
                  <a:schemeClr val="accent5"/>
                </a:solidFill>
              </a:rPr>
              <a:t>electricity</a:t>
            </a:r>
            <a:r>
              <a:rPr lang="en-GB" sz="3200" noProof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200" b="1" noProof="0" dirty="0">
                <a:solidFill>
                  <a:schemeClr val="accent5"/>
                </a:solidFill>
              </a:rPr>
              <a:t>12%</a:t>
            </a:r>
            <a:r>
              <a:rPr lang="en-GB" sz="3200" b="1" noProof="0">
                <a:solidFill>
                  <a:schemeClr val="accent4"/>
                </a:solidFill>
              </a:rPr>
              <a:t> </a:t>
            </a:r>
            <a:r>
              <a:rPr lang="en-GB" sz="3200" noProof="0"/>
              <a:t>of women have </a:t>
            </a:r>
            <a:r>
              <a:rPr lang="en-GB" sz="3200" b="1" noProof="0" dirty="0">
                <a:solidFill>
                  <a:schemeClr val="accent5"/>
                </a:solidFill>
              </a:rPr>
              <a:t>never attended school</a:t>
            </a:r>
            <a:r>
              <a:rPr lang="en-GB" sz="3200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18DFBCB0-CF56-4758-81F0-F8592BEF0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n-GB" b="1" dirty="0">
                <a:solidFill>
                  <a:schemeClr val="accent4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5000"/>
            <a:ext cx="4338911" cy="3069350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1"/>
              </a:buClr>
            </a:pPr>
            <a:r>
              <a:rPr lang="en-GB" b="1" noProof="0" dirty="0">
                <a:solidFill>
                  <a:schemeClr val="accent5"/>
                </a:solidFill>
              </a:rPr>
              <a:t>Household Characteristics</a:t>
            </a:r>
          </a:p>
          <a:p>
            <a:pPr lvl="1">
              <a:buClr>
                <a:schemeClr val="tx1"/>
              </a:buClr>
            </a:pPr>
            <a:r>
              <a:rPr lang="en-GB" b="1" noProof="0" dirty="0">
                <a:solidFill>
                  <a:schemeClr val="accent5"/>
                </a:solidFill>
              </a:rPr>
              <a:t>Water and sanitation</a:t>
            </a:r>
          </a:p>
          <a:p>
            <a:pPr lvl="1">
              <a:buClr>
                <a:schemeClr val="tx1"/>
              </a:buClr>
            </a:pPr>
            <a:r>
              <a:rPr lang="en-GB" b="1" noProof="0" dirty="0">
                <a:solidFill>
                  <a:schemeClr val="accent5"/>
                </a:solidFill>
              </a:rPr>
              <a:t>Electricity</a:t>
            </a:r>
          </a:p>
          <a:p>
            <a:pPr lvl="1">
              <a:buClr>
                <a:schemeClr val="tx1"/>
              </a:buClr>
            </a:pPr>
            <a:r>
              <a:rPr lang="en-GB" b="1" noProof="0" dirty="0">
                <a:solidFill>
                  <a:schemeClr val="accent5"/>
                </a:solidFill>
              </a:rPr>
              <a:t>Ownership of goods</a:t>
            </a:r>
          </a:p>
          <a:p>
            <a:pPr lvl="1">
              <a:buClr>
                <a:schemeClr val="tx1"/>
              </a:buClr>
            </a:pPr>
            <a:r>
              <a:rPr lang="en-GB" b="1" noProof="0" dirty="0">
                <a:solidFill>
                  <a:schemeClr val="accent5"/>
                </a:solidFill>
              </a:rPr>
              <a:t>Wealth</a:t>
            </a:r>
          </a:p>
          <a:p>
            <a:pPr>
              <a:buClr>
                <a:schemeClr val="tx1"/>
              </a:buClr>
            </a:pPr>
            <a:r>
              <a:rPr lang="en-GB" noProof="0" dirty="0"/>
              <a:t>Respondent Characteristics</a:t>
            </a:r>
          </a:p>
          <a:p>
            <a:pPr lvl="1">
              <a:buClr>
                <a:schemeClr val="tx1"/>
              </a:buClr>
            </a:pPr>
            <a:r>
              <a:rPr lang="en-GB" noProof="0" dirty="0"/>
              <a:t>Education</a:t>
            </a:r>
          </a:p>
          <a:p>
            <a:pPr lvl="1">
              <a:buClr>
                <a:schemeClr val="tx1"/>
              </a:buClr>
            </a:pPr>
            <a:r>
              <a:rPr lang="en-GB" noProof="0" dirty="0"/>
              <a:t>Literacy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05090" y="4953000"/>
            <a:ext cx="4008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aseline="30000" dirty="0"/>
              <a:t>©</a:t>
            </a:r>
            <a:r>
              <a:rPr lang="en-US" sz="1400" dirty="0"/>
              <a:t> 2016 Kato James, Courtesy of </a:t>
            </a:r>
            <a:r>
              <a:rPr lang="en-US" sz="1400" dirty="0" err="1"/>
              <a:t>Photoshare</a:t>
            </a:r>
            <a:endParaRPr lang="en-US" sz="14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8911" y="1926350"/>
            <a:ext cx="4572000" cy="304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Uganda’s Households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600" b="1" noProof="0" dirty="0">
                <a:solidFill>
                  <a:schemeClr val="accent5"/>
                </a:solidFill>
              </a:rPr>
              <a:t>28%</a:t>
            </a:r>
            <a:r>
              <a:rPr lang="en-GB" sz="3600" noProof="0">
                <a:solidFill>
                  <a:schemeClr val="accent4"/>
                </a:solidFill>
              </a:rPr>
              <a:t> </a:t>
            </a:r>
            <a:r>
              <a:rPr lang="en-GB" sz="3600" noProof="0"/>
              <a:t>of households are </a:t>
            </a:r>
            <a:r>
              <a:rPr lang="en-GB" sz="3600" b="1" noProof="0" dirty="0">
                <a:solidFill>
                  <a:schemeClr val="accent5"/>
                </a:solidFill>
              </a:rPr>
              <a:t>headed by women</a:t>
            </a:r>
            <a:r>
              <a:rPr lang="en-GB" sz="3600" noProof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600" noProof="0"/>
              <a:t>Households have an average of </a:t>
            </a:r>
            <a:r>
              <a:rPr lang="en-GB" sz="3600" b="1" noProof="0" dirty="0">
                <a:solidFill>
                  <a:schemeClr val="accent5"/>
                </a:solidFill>
              </a:rPr>
              <a:t>4.8 members</a:t>
            </a:r>
            <a:r>
              <a:rPr lang="en-GB" sz="3600" noProof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sz="3600" b="1" noProof="0" dirty="0">
                <a:solidFill>
                  <a:schemeClr val="accent5"/>
                </a:solidFill>
              </a:rPr>
              <a:t>50%</a:t>
            </a:r>
            <a:r>
              <a:rPr lang="en-GB" sz="3600" b="1" noProof="0">
                <a:solidFill>
                  <a:schemeClr val="accent4"/>
                </a:solidFill>
              </a:rPr>
              <a:t> </a:t>
            </a:r>
            <a:r>
              <a:rPr lang="en-GB" sz="3600" noProof="0"/>
              <a:t>of the population is </a:t>
            </a:r>
            <a:r>
              <a:rPr lang="en-GB" sz="3600" b="1" noProof="0" dirty="0">
                <a:solidFill>
                  <a:schemeClr val="accent5"/>
                </a:solidFill>
              </a:rPr>
              <a:t>under 15 </a:t>
            </a:r>
            <a:r>
              <a:rPr lang="en-GB" sz="3600" noProof="0"/>
              <a:t>years of age.</a:t>
            </a:r>
          </a:p>
        </p:txBody>
      </p:sp>
    </p:spTree>
    <p:extLst>
      <p:ext uri="{BB962C8B-B14F-4D97-AF65-F5344CB8AC3E}">
        <p14:creationId xmlns:p14="http://schemas.microsoft.com/office/powerpoint/2010/main" val="1776660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Drinking Water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5159204"/>
              </p:ext>
            </p:extLst>
          </p:nvPr>
        </p:nvGraphicFramePr>
        <p:xfrm>
          <a:off x="1" y="1606550"/>
          <a:ext cx="871855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/>
              <a:t>Percent distribution of households</a:t>
            </a:r>
          </a:p>
        </p:txBody>
      </p:sp>
    </p:spTree>
    <p:extLst>
      <p:ext uri="{BB962C8B-B14F-4D97-AF65-F5344CB8AC3E}">
        <p14:creationId xmlns:p14="http://schemas.microsoft.com/office/powerpoint/2010/main" val="2912614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Sanitation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9861852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125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/>
              <a:t>Percent distribution of households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785306" y="6550223"/>
            <a:ext cx="3646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/>
              <a:t>Some figures &gt;100% due to rounding.</a:t>
            </a:r>
          </a:p>
        </p:txBody>
      </p:sp>
    </p:spTree>
    <p:extLst>
      <p:ext uri="{BB962C8B-B14F-4D97-AF65-F5344CB8AC3E}">
        <p14:creationId xmlns:p14="http://schemas.microsoft.com/office/powerpoint/2010/main" val="1676447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Electricity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6288188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/>
              <a:t>Percent of households</a:t>
            </a:r>
          </a:p>
        </p:txBody>
      </p:sp>
    </p:spTree>
    <p:extLst>
      <p:ext uri="{BB962C8B-B14F-4D97-AF65-F5344CB8AC3E}">
        <p14:creationId xmlns:p14="http://schemas.microsoft.com/office/powerpoint/2010/main" val="233668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2219"/>
          </a:xfrm>
        </p:spPr>
        <p:txBody>
          <a:bodyPr>
            <a:normAutofit/>
          </a:bodyPr>
          <a:lstStyle/>
          <a:p>
            <a:r>
              <a:rPr lang="en-GB" sz="4000" noProof="0" dirty="0"/>
              <a:t>Household Durable Goods and Possessions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5525555"/>
              </p:ext>
            </p:extLst>
          </p:nvPr>
        </p:nvGraphicFramePr>
        <p:xfrm>
          <a:off x="0" y="1421884"/>
          <a:ext cx="9108489" cy="5436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35511" y="104221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Percent of households with:</a:t>
            </a:r>
          </a:p>
        </p:txBody>
      </p:sp>
    </p:spTree>
    <p:extLst>
      <p:ext uri="{BB962C8B-B14F-4D97-AF65-F5344CB8AC3E}">
        <p14:creationId xmlns:p14="http://schemas.microsoft.com/office/powerpoint/2010/main" val="1789523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Wealth Index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GB" noProof="0"/>
              <a:t>Wealth is determined by scoring households based on a set of characteristics including access to electricity and ownership of various consumer goods.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GB" noProof="0"/>
              <a:t>Households are then ranked, from lowest to highest score.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GB" noProof="0"/>
              <a:t>This list is then separated into 5 equal pieces (or quintiles) each representing 20% of the population.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GB" noProof="0"/>
              <a:t>Therefore, those in the highest quintile may not be “rich” but they are of higher socioeconomic status than 80% of </a:t>
            </a:r>
            <a:r>
              <a:rPr lang="en-GB"/>
              <a:t>Uganda. 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03891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Wealth Index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69871" y="4467923"/>
            <a:ext cx="8256233" cy="525114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en-GB" b="1" noProof="0" dirty="0">
                <a:solidFill>
                  <a:schemeClr val="accent5"/>
                </a:solidFill>
              </a:rPr>
              <a:t>Karamoja (94%) </a:t>
            </a:r>
            <a:r>
              <a:rPr lang="en-GB" noProof="0" dirty="0"/>
              <a:t>has the largest proportion of households in the </a:t>
            </a:r>
            <a:r>
              <a:rPr lang="en-GB" b="1" noProof="0" dirty="0">
                <a:solidFill>
                  <a:schemeClr val="accent5"/>
                </a:solidFill>
              </a:rPr>
              <a:t>poorest quintile</a:t>
            </a:r>
            <a:r>
              <a:rPr lang="en-GB" noProof="0" dirty="0"/>
              <a:t>, while </a:t>
            </a:r>
            <a:r>
              <a:rPr lang="en-GB" b="1" noProof="0" dirty="0">
                <a:solidFill>
                  <a:schemeClr val="accent5"/>
                </a:solidFill>
              </a:rPr>
              <a:t>Kampala (95%)</a:t>
            </a:r>
            <a:r>
              <a:rPr lang="en-GB" b="1" noProof="0" dirty="0">
                <a:solidFill>
                  <a:schemeClr val="accent3"/>
                </a:solidFill>
              </a:rPr>
              <a:t> </a:t>
            </a:r>
            <a:r>
              <a:rPr lang="en-GB" noProof="0" dirty="0"/>
              <a:t>has the largest proportion of households in the </a:t>
            </a:r>
            <a:r>
              <a:rPr lang="en-GB" b="1" noProof="0" dirty="0">
                <a:solidFill>
                  <a:schemeClr val="accent5"/>
                </a:solidFill>
              </a:rPr>
              <a:t>wealthiest quintile</a:t>
            </a:r>
            <a:r>
              <a:rPr lang="en-GB" noProof="0" dirty="0"/>
              <a:t>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272175"/>
              </p:ext>
            </p:extLst>
          </p:nvPr>
        </p:nvGraphicFramePr>
        <p:xfrm>
          <a:off x="0" y="1058255"/>
          <a:ext cx="9144000" cy="3055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51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1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8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47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835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Lowest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2</a:t>
                      </a:r>
                      <a:r>
                        <a:rPr lang="en-US" sz="2400" b="1" baseline="30000" dirty="0"/>
                        <a:t>nd</a:t>
                      </a:r>
                      <a:r>
                        <a:rPr lang="en-US" sz="2400" b="1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Middle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4</a:t>
                      </a:r>
                      <a:r>
                        <a:rPr lang="en-US" sz="2400" b="1" baseline="30000"/>
                        <a:t>th</a:t>
                      </a:r>
                      <a:r>
                        <a:rPr lang="en-US" sz="2400" b="1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Highest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354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Urban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56%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036">
                <a:tc>
                  <a:txBody>
                    <a:bodyPr/>
                    <a:lstStyle/>
                    <a:p>
                      <a:endParaRPr lang="en-US" sz="2400" b="1" dirty="0">
                        <a:solidFill>
                          <a:schemeClr val="accent5"/>
                        </a:solidFill>
                      </a:endParaRPr>
                    </a:p>
                    <a:p>
                      <a:r>
                        <a:rPr lang="en-US" sz="2400" b="1" dirty="0">
                          <a:solidFill>
                            <a:schemeClr val="accent5"/>
                          </a:solidFill>
                        </a:rPr>
                        <a:t>Rural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5"/>
                          </a:solidFill>
                        </a:rPr>
                        <a:t>24%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5"/>
                          </a:solidFill>
                        </a:rPr>
                        <a:t>24%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5"/>
                          </a:solidFill>
                        </a:rPr>
                        <a:t>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5"/>
                          </a:solidFill>
                        </a:rPr>
                        <a:t>21%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5"/>
                          </a:solidFill>
                        </a:rPr>
                        <a:t>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628879"/>
                  </a:ext>
                </a:extLst>
              </a:tr>
              <a:tr h="1317936">
                <a:tc>
                  <a:txBody>
                    <a:bodyPr/>
                    <a:lstStyle/>
                    <a:p>
                      <a:br>
                        <a:rPr lang="en-US" sz="2400" b="1" dirty="0">
                          <a:solidFill>
                            <a:schemeClr val="accent3"/>
                          </a:solidFill>
                        </a:rPr>
                      </a:br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Refugee settlements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3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62%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3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32%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3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3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accent3"/>
                        </a:solidFill>
                      </a:endParaRP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accent3"/>
                          </a:solidFill>
                        </a:rPr>
                        <a:t>&lt;1%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09819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Uganda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EBF32"/>
      </a:accent1>
      <a:accent2>
        <a:srgbClr val="567B49"/>
      </a:accent2>
      <a:accent3>
        <a:srgbClr val="B4282E"/>
      </a:accent3>
      <a:accent4>
        <a:srgbClr val="735A23"/>
      </a:accent4>
      <a:accent5>
        <a:srgbClr val="D66C2D"/>
      </a:accent5>
      <a:accent6>
        <a:srgbClr val="BA5427"/>
      </a:accent6>
      <a:hlink>
        <a:srgbClr val="0070C0"/>
      </a:hlink>
      <a:folHlink>
        <a:srgbClr val="0070C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Uganda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EBF32"/>
      </a:accent1>
      <a:accent2>
        <a:srgbClr val="567B49"/>
      </a:accent2>
      <a:accent3>
        <a:srgbClr val="B4282E"/>
      </a:accent3>
      <a:accent4>
        <a:srgbClr val="735A23"/>
      </a:accent4>
      <a:accent5>
        <a:srgbClr val="D66C2D"/>
      </a:accent5>
      <a:accent6>
        <a:srgbClr val="BA5427"/>
      </a:accent6>
      <a:hlink>
        <a:srgbClr val="0070C0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Uganda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EBF32"/>
      </a:accent1>
      <a:accent2>
        <a:srgbClr val="567B49"/>
      </a:accent2>
      <a:accent3>
        <a:srgbClr val="B4282E"/>
      </a:accent3>
      <a:accent4>
        <a:srgbClr val="735A23"/>
      </a:accent4>
      <a:accent5>
        <a:srgbClr val="D66C2D"/>
      </a:accent5>
      <a:accent6>
        <a:srgbClr val="BA5427"/>
      </a:accent6>
      <a:hlink>
        <a:srgbClr val="0070C0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VMX3MACP777Z-1177381151-3448</_dlc_DocId>
    <_dlc_DocIdUrl xmlns="d16efad5-0601-4cf0-b7c2-89968258c777">
      <Url>https://icfonline.sharepoint.com/sites/ihd-dhs/Dissemination/_layouts/15/DocIdRedir.aspx?ID=VMX3MACP777Z-1177381151-3448</Url>
      <Description>VMX3MACP777Z-1177381151-3448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12" ma:contentTypeDescription="Create a new document." ma:contentTypeScope="" ma:versionID="ce27e22b5f4677aa0b67fa71e8a572b1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8c61d22692cbc6da78aebdbf7716bff2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A8746783-978F-47F1-BBC4-41B0AD58160E}">
  <ds:schemaRefs>
    <ds:schemaRef ds:uri="http://schemas.microsoft.com/office/2006/metadata/properties"/>
    <ds:schemaRef ds:uri="http://schemas.microsoft.com/office/infopath/2007/PartnerControls"/>
    <ds:schemaRef ds:uri="d16efad5-0601-4cf0-b7c2-89968258c777"/>
  </ds:schemaRefs>
</ds:datastoreItem>
</file>

<file path=customXml/itemProps2.xml><?xml version="1.0" encoding="utf-8"?>
<ds:datastoreItem xmlns:ds="http://schemas.openxmlformats.org/officeDocument/2006/customXml" ds:itemID="{F568C6F2-3C95-4350-841A-5028C155DD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0F17429-A1B4-4232-AB53-4F8D03099C8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717EE4A-72B0-4337-A6EA-5A1ABF787FA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1342</TotalTime>
  <Words>608</Words>
  <Application>Microsoft Office PowerPoint</Application>
  <PresentationFormat>On-screen Show (4:3)</PresentationFormat>
  <Paragraphs>105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1_Office Theme</vt:lpstr>
      <vt:lpstr>3_Custom Design</vt:lpstr>
      <vt:lpstr>2_Custom Design</vt:lpstr>
      <vt:lpstr>1_Custom Design</vt:lpstr>
      <vt:lpstr>PowerPoint Presentation</vt:lpstr>
      <vt:lpstr> </vt:lpstr>
      <vt:lpstr>Uganda’s Households</vt:lpstr>
      <vt:lpstr>Drinking Water</vt:lpstr>
      <vt:lpstr>Sanitation</vt:lpstr>
      <vt:lpstr>Electricity</vt:lpstr>
      <vt:lpstr>Household Durable Goods and Possessions</vt:lpstr>
      <vt:lpstr>Wealth Index</vt:lpstr>
      <vt:lpstr>Wealth Index</vt:lpstr>
      <vt:lpstr> </vt:lpstr>
      <vt:lpstr>Women’s Education</vt:lpstr>
      <vt:lpstr>Literacy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and Respondent Characteristics_UK English</dc:title>
  <dc:creator>Zweimueller, Sally</dc:creator>
  <cp:lastModifiedBy>Zweimueller, Sally</cp:lastModifiedBy>
  <cp:revision>4</cp:revision>
  <dcterms:created xsi:type="dcterms:W3CDTF">2017-05-18T16:43:03Z</dcterms:created>
  <dcterms:modified xsi:type="dcterms:W3CDTF">2020-03-12T13:17:57Z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2f641feb-3ad3-4831-8a87-00c97f047ac3</vt:lpwstr>
  </property>
</Properties>
</file>